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548" autoAdjust="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F5DB2-FE07-4A95-B72D-6107A5BBA9A6}" type="datetimeFigureOut">
              <a:rPr lang="es-PY" smtClean="0"/>
              <a:pPr/>
              <a:t>07/06/2013</a:t>
            </a:fld>
            <a:endParaRPr lang="es-P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A418B-B2C0-4C70-ABCD-5C22DC2ED9A6}" type="slidenum">
              <a:rPr lang="es-PY" smtClean="0"/>
              <a:pPr/>
              <a:t>‹Nº›</a:t>
            </a:fld>
            <a:endParaRPr lang="es-P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418B-B2C0-4C70-ABCD-5C22DC2ED9A6}" type="slidenum">
              <a:rPr lang="es-PY" smtClean="0"/>
              <a:pPr/>
              <a:t>1</a:t>
            </a:fld>
            <a:endParaRPr lang="es-P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386160"/>
          </a:xfrm>
        </p:spPr>
        <p:txBody>
          <a:bodyPr>
            <a:normAutofit/>
          </a:bodyPr>
          <a:lstStyle/>
          <a:p>
            <a:pPr algn="l"/>
            <a:r>
              <a:rPr lang="es-PY" sz="1200" dirty="0" smtClean="0"/>
              <a:t>                             	                                                                                                                                                                                                                                                                             	 	                                                                                                                                                            </a:t>
            </a:r>
            <a:br>
              <a:rPr lang="es-PY" sz="1200" dirty="0" smtClean="0"/>
            </a:br>
            <a:r>
              <a:rPr lang="es-PY" sz="1200" dirty="0" smtClean="0"/>
              <a:t>                                                                                            </a:t>
            </a:r>
            <a:endParaRPr lang="es-PY" sz="12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143932" cy="6429420"/>
          </a:xfrm>
        </p:spPr>
        <p:txBody>
          <a:bodyPr>
            <a:normAutofit/>
          </a:bodyPr>
          <a:lstStyle/>
          <a:p>
            <a:pPr algn="l"/>
            <a:r>
              <a:rPr lang="es-PY" sz="1100" dirty="0" smtClean="0">
                <a:solidFill>
                  <a:schemeClr val="tx1"/>
                </a:solidFill>
              </a:rPr>
              <a:t>		       </a:t>
            </a:r>
            <a:r>
              <a:rPr lang="es-PY" sz="1400" dirty="0" smtClean="0">
                <a:solidFill>
                  <a:schemeClr val="tx1"/>
                </a:solidFill>
              </a:rPr>
              <a:t>Hermanos                                            Hermanos                                                                                                                                            </a:t>
            </a:r>
          </a:p>
          <a:p>
            <a:pPr algn="l"/>
            <a:endParaRPr lang="es-PY" sz="1100" dirty="0" smtClean="0">
              <a:solidFill>
                <a:schemeClr val="tx1"/>
              </a:solidFill>
            </a:endParaRPr>
          </a:p>
          <a:p>
            <a:pPr algn="l"/>
            <a:endParaRPr lang="es-PY" sz="1100" dirty="0" smtClean="0">
              <a:solidFill>
                <a:schemeClr val="tx1"/>
              </a:solidFill>
            </a:endParaRPr>
          </a:p>
          <a:p>
            <a:pPr algn="l"/>
            <a:r>
              <a:rPr lang="es-PY" sz="1400" dirty="0" smtClean="0">
                <a:solidFill>
                  <a:schemeClr val="tx1"/>
                </a:solidFill>
              </a:rPr>
              <a:t>                                                         Sucede                                                     Sucede </a:t>
            </a:r>
          </a:p>
          <a:p>
            <a:pPr algn="l"/>
            <a:r>
              <a:rPr lang="es-PY" sz="1400" dirty="0" smtClean="0">
                <a:solidFill>
                  <a:schemeClr val="tx1"/>
                </a:solidFill>
              </a:rPr>
              <a:t>                                                           Igual                                                          </a:t>
            </a:r>
            <a:r>
              <a:rPr lang="es-PY" sz="1400" dirty="0" err="1" smtClean="0">
                <a:solidFill>
                  <a:schemeClr val="tx1"/>
                </a:solidFill>
              </a:rPr>
              <a:t>Igual</a:t>
            </a:r>
            <a:r>
              <a:rPr lang="es-PY" sz="1400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s-PY" sz="1100" dirty="0" smtClean="0"/>
              <a:t> </a:t>
            </a:r>
          </a:p>
          <a:p>
            <a:pPr algn="l"/>
            <a:endParaRPr lang="es-PY" sz="1100" dirty="0" smtClean="0"/>
          </a:p>
          <a:p>
            <a:pPr algn="l"/>
            <a:r>
              <a:rPr lang="es-PY" sz="1100" dirty="0" smtClean="0"/>
              <a:t>                                                                    </a:t>
            </a:r>
            <a:r>
              <a:rPr lang="es-PY" sz="1400" dirty="0" smtClean="0">
                <a:solidFill>
                  <a:schemeClr val="tx1"/>
                </a:solidFill>
              </a:rPr>
              <a:t>Sucede </a:t>
            </a:r>
          </a:p>
          <a:p>
            <a:pPr algn="l"/>
            <a:r>
              <a:rPr lang="es-PY" sz="1400" dirty="0" smtClean="0">
                <a:solidFill>
                  <a:schemeClr val="tx1"/>
                </a:solidFill>
              </a:rPr>
              <a:t>                                                  la totalidad 		</a:t>
            </a:r>
          </a:p>
          <a:p>
            <a:pPr algn="l"/>
            <a:endParaRPr lang="es-PY" sz="1100" dirty="0" smtClean="0"/>
          </a:p>
          <a:p>
            <a:pPr algn="l"/>
            <a:endParaRPr lang="es-PY" sz="1100" dirty="0" smtClean="0"/>
          </a:p>
          <a:p>
            <a:pPr algn="l"/>
            <a:r>
              <a:rPr lang="es-PY" sz="1100" dirty="0" smtClean="0">
                <a:solidFill>
                  <a:schemeClr val="tx1"/>
                </a:solidFill>
              </a:rPr>
              <a:t>	                                  </a:t>
            </a:r>
            <a:r>
              <a:rPr lang="es-PY" sz="1400" dirty="0" smtClean="0">
                <a:solidFill>
                  <a:schemeClr val="tx1"/>
                </a:solidFill>
              </a:rPr>
              <a:t>     Sucede                                                                                                                                                                                              </a:t>
            </a:r>
          </a:p>
          <a:p>
            <a:pPr algn="l"/>
            <a:endParaRPr lang="es-PY" sz="1100" dirty="0" smtClean="0"/>
          </a:p>
          <a:p>
            <a:pPr algn="l"/>
            <a:r>
              <a:rPr lang="es-PY" sz="1400" dirty="0" smtClean="0">
                <a:solidFill>
                  <a:schemeClr val="tx1"/>
                </a:solidFill>
              </a:rPr>
              <a:t>                                                        la mitad</a:t>
            </a:r>
            <a:endParaRPr lang="es-PY" sz="1100" dirty="0" smtClean="0"/>
          </a:p>
          <a:p>
            <a:pPr algn="l"/>
            <a:endParaRPr lang="es-PY" sz="1100" dirty="0" smtClean="0"/>
          </a:p>
          <a:p>
            <a:pPr algn="l"/>
            <a:endParaRPr lang="es-PY" sz="1100" dirty="0" smtClean="0"/>
          </a:p>
          <a:p>
            <a:pPr algn="l"/>
            <a:r>
              <a:rPr lang="es-PY" sz="1100" dirty="0" smtClean="0">
                <a:solidFill>
                  <a:schemeClr val="tx1"/>
                </a:solidFill>
              </a:rPr>
              <a:t>                                                                     </a:t>
            </a:r>
            <a:r>
              <a:rPr lang="es-PY" sz="1600" dirty="0" smtClean="0">
                <a:solidFill>
                  <a:schemeClr val="tx1"/>
                </a:solidFill>
              </a:rPr>
              <a:t>Hijos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928662" y="214290"/>
            <a:ext cx="1214446" cy="78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/>
              <a:t>Juan </a:t>
            </a:r>
            <a:endParaRPr lang="es-PY" dirty="0"/>
          </a:p>
        </p:txBody>
      </p:sp>
      <p:sp>
        <p:nvSpPr>
          <p:cNvPr id="14" name="13 Rectángulo"/>
          <p:cNvSpPr/>
          <p:nvPr/>
        </p:nvSpPr>
        <p:spPr>
          <a:xfrm>
            <a:off x="3500430" y="214290"/>
            <a:ext cx="1214446" cy="78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smtClean="0"/>
              <a:t>Mario </a:t>
            </a:r>
            <a:endParaRPr lang="es-PY" dirty="0"/>
          </a:p>
        </p:txBody>
      </p:sp>
      <p:sp>
        <p:nvSpPr>
          <p:cNvPr id="15" name="14 Rectángulo"/>
          <p:cNvSpPr/>
          <p:nvPr/>
        </p:nvSpPr>
        <p:spPr>
          <a:xfrm>
            <a:off x="6072198" y="214290"/>
            <a:ext cx="1285884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sz="900" dirty="0" smtClean="0"/>
              <a:t>Daniela</a:t>
            </a:r>
          </a:p>
          <a:p>
            <a:pPr algn="ctr"/>
            <a:r>
              <a:rPr lang="es-PY" sz="900" dirty="0" smtClean="0"/>
              <a:t>Causante  </a:t>
            </a:r>
            <a:endParaRPr lang="es-PY" sz="900" dirty="0"/>
          </a:p>
        </p:txBody>
      </p:sp>
      <p:cxnSp>
        <p:nvCxnSpPr>
          <p:cNvPr id="19" name="18 Conector recto"/>
          <p:cNvCxnSpPr/>
          <p:nvPr/>
        </p:nvCxnSpPr>
        <p:spPr>
          <a:xfrm>
            <a:off x="2143108" y="571480"/>
            <a:ext cx="135732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4714876" y="500042"/>
            <a:ext cx="128588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928662" y="1214422"/>
            <a:ext cx="1285884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/>
              <a:t>Sin hijos </a:t>
            </a:r>
            <a:endParaRPr lang="es-PY" dirty="0"/>
          </a:p>
        </p:txBody>
      </p:sp>
      <p:sp>
        <p:nvSpPr>
          <p:cNvPr id="23" name="22 Rectángulo"/>
          <p:cNvSpPr/>
          <p:nvPr/>
        </p:nvSpPr>
        <p:spPr>
          <a:xfrm>
            <a:off x="3500430" y="1214422"/>
            <a:ext cx="1285884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/>
              <a:t>Sin hijos </a:t>
            </a:r>
            <a:endParaRPr lang="es-PY" dirty="0"/>
          </a:p>
        </p:txBody>
      </p:sp>
      <p:sp>
        <p:nvSpPr>
          <p:cNvPr id="24" name="23 Rectángulo"/>
          <p:cNvSpPr/>
          <p:nvPr/>
        </p:nvSpPr>
        <p:spPr>
          <a:xfrm>
            <a:off x="6072198" y="1142984"/>
            <a:ext cx="1285884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/>
              <a:t>Sin hijos </a:t>
            </a:r>
            <a:endParaRPr lang="es-PY" dirty="0"/>
          </a:p>
        </p:txBody>
      </p:sp>
      <p:cxnSp>
        <p:nvCxnSpPr>
          <p:cNvPr id="26" name="25 Conector recto de flecha"/>
          <p:cNvCxnSpPr/>
          <p:nvPr/>
        </p:nvCxnSpPr>
        <p:spPr>
          <a:xfrm rot="10800000">
            <a:off x="2357422" y="150017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10800000">
            <a:off x="4929190" y="150017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27 Rectángulo"/>
          <p:cNvSpPr/>
          <p:nvPr/>
        </p:nvSpPr>
        <p:spPr>
          <a:xfrm>
            <a:off x="928662" y="1928802"/>
            <a:ext cx="1285884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/>
              <a:t>Juan </a:t>
            </a:r>
          </a:p>
          <a:p>
            <a:pPr algn="ctr"/>
            <a:r>
              <a:rPr lang="es-PY" dirty="0" smtClean="0"/>
              <a:t>Sin hijo </a:t>
            </a:r>
            <a:endParaRPr lang="es-PY" dirty="0"/>
          </a:p>
        </p:txBody>
      </p:sp>
      <p:sp>
        <p:nvSpPr>
          <p:cNvPr id="29" name="28 Rectángulo"/>
          <p:cNvSpPr/>
          <p:nvPr/>
        </p:nvSpPr>
        <p:spPr>
          <a:xfrm>
            <a:off x="3500430" y="1928802"/>
            <a:ext cx="1285884" cy="78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/>
              <a:t>Mario </a:t>
            </a:r>
          </a:p>
          <a:p>
            <a:pPr algn="ctr"/>
            <a:r>
              <a:rPr lang="es-PY" dirty="0" err="1" smtClean="0"/>
              <a:t>Prefallecido</a:t>
            </a:r>
            <a:r>
              <a:rPr lang="es-PY" dirty="0" smtClean="0"/>
              <a:t> </a:t>
            </a:r>
          </a:p>
          <a:p>
            <a:pPr algn="ctr"/>
            <a:r>
              <a:rPr lang="es-PY" dirty="0" smtClean="0"/>
              <a:t>Sin hijos </a:t>
            </a:r>
            <a:endParaRPr lang="es-PY" dirty="0"/>
          </a:p>
        </p:txBody>
      </p:sp>
      <p:sp>
        <p:nvSpPr>
          <p:cNvPr id="30" name="29 Rectángulo"/>
          <p:cNvSpPr/>
          <p:nvPr/>
        </p:nvSpPr>
        <p:spPr>
          <a:xfrm>
            <a:off x="6000760" y="1928802"/>
            <a:ext cx="1357322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/>
              <a:t>Sin Hijos </a:t>
            </a:r>
            <a:endParaRPr lang="es-PY" dirty="0"/>
          </a:p>
        </p:txBody>
      </p:sp>
      <p:sp>
        <p:nvSpPr>
          <p:cNvPr id="31" name="30 Rectángulo"/>
          <p:cNvSpPr/>
          <p:nvPr/>
        </p:nvSpPr>
        <p:spPr>
          <a:xfrm>
            <a:off x="928662" y="2857496"/>
            <a:ext cx="1285884" cy="78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/>
              <a:t>Juan</a:t>
            </a:r>
          </a:p>
          <a:p>
            <a:pPr algn="ctr"/>
            <a:r>
              <a:rPr lang="es-PY" dirty="0" smtClean="0"/>
              <a:t>Sin hijo </a:t>
            </a:r>
            <a:endParaRPr lang="es-PY" dirty="0"/>
          </a:p>
        </p:txBody>
      </p:sp>
      <p:sp>
        <p:nvSpPr>
          <p:cNvPr id="32" name="31 Rectángulo"/>
          <p:cNvSpPr/>
          <p:nvPr/>
        </p:nvSpPr>
        <p:spPr>
          <a:xfrm>
            <a:off x="3500430" y="2928934"/>
            <a:ext cx="142876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/>
              <a:t>Mario </a:t>
            </a:r>
          </a:p>
          <a:p>
            <a:pPr algn="ctr"/>
            <a:r>
              <a:rPr lang="es-PY" dirty="0" err="1" smtClean="0"/>
              <a:t>Prefallecido</a:t>
            </a:r>
            <a:r>
              <a:rPr lang="es-PY" dirty="0" smtClean="0"/>
              <a:t> </a:t>
            </a:r>
            <a:endParaRPr lang="es-PY" dirty="0"/>
          </a:p>
        </p:txBody>
      </p:sp>
      <p:sp>
        <p:nvSpPr>
          <p:cNvPr id="33" name="32 Rectángulo"/>
          <p:cNvSpPr/>
          <p:nvPr/>
        </p:nvSpPr>
        <p:spPr>
          <a:xfrm>
            <a:off x="6000760" y="2786058"/>
            <a:ext cx="1285884" cy="78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Y" dirty="0" smtClean="0"/>
          </a:p>
          <a:p>
            <a:pPr algn="ctr"/>
            <a:endParaRPr lang="es-PY" dirty="0" smtClean="0"/>
          </a:p>
          <a:p>
            <a:pPr algn="ctr"/>
            <a:r>
              <a:rPr lang="es-PY" dirty="0" smtClean="0"/>
              <a:t>Sin Hijos</a:t>
            </a:r>
          </a:p>
          <a:p>
            <a:pPr algn="ctr"/>
            <a:endParaRPr lang="es-PY" dirty="0" smtClean="0"/>
          </a:p>
          <a:p>
            <a:pPr algn="ctr"/>
            <a:r>
              <a:rPr lang="es-PY" dirty="0" smtClean="0"/>
              <a:t> </a:t>
            </a:r>
          </a:p>
          <a:p>
            <a:pPr algn="ctr"/>
            <a:endParaRPr lang="es-PY" dirty="0"/>
          </a:p>
        </p:txBody>
      </p:sp>
      <p:cxnSp>
        <p:nvCxnSpPr>
          <p:cNvPr id="37" name="36 Conector recto"/>
          <p:cNvCxnSpPr>
            <a:stCxn id="15" idx="2"/>
          </p:cNvCxnSpPr>
          <p:nvPr/>
        </p:nvCxnSpPr>
        <p:spPr>
          <a:xfrm rot="5400000">
            <a:off x="6536545" y="750075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38 Conector recto"/>
          <p:cNvCxnSpPr>
            <a:stCxn id="24" idx="2"/>
            <a:endCxn id="30" idx="0"/>
          </p:cNvCxnSpPr>
          <p:nvPr/>
        </p:nvCxnSpPr>
        <p:spPr>
          <a:xfrm rot="5400000">
            <a:off x="6590124" y="1803786"/>
            <a:ext cx="21431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40 Conector recto"/>
          <p:cNvCxnSpPr>
            <a:stCxn id="30" idx="2"/>
            <a:endCxn id="33" idx="0"/>
          </p:cNvCxnSpPr>
          <p:nvPr/>
        </p:nvCxnSpPr>
        <p:spPr>
          <a:xfrm rot="5400000">
            <a:off x="6590124" y="2696761"/>
            <a:ext cx="142876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50 Rectángulo"/>
          <p:cNvSpPr/>
          <p:nvPr/>
        </p:nvSpPr>
        <p:spPr>
          <a:xfrm>
            <a:off x="2571736" y="3643314"/>
            <a:ext cx="100013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/>
              <a:t>Roberto        </a:t>
            </a:r>
            <a:endParaRPr lang="es-PY" dirty="0"/>
          </a:p>
        </p:txBody>
      </p:sp>
      <p:sp>
        <p:nvSpPr>
          <p:cNvPr id="52" name="51 Rectángulo"/>
          <p:cNvSpPr/>
          <p:nvPr/>
        </p:nvSpPr>
        <p:spPr>
          <a:xfrm>
            <a:off x="4643438" y="3643314"/>
            <a:ext cx="1000132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/>
              <a:t>Danilo</a:t>
            </a:r>
            <a:endParaRPr lang="es-PY" dirty="0"/>
          </a:p>
        </p:txBody>
      </p:sp>
      <p:cxnSp>
        <p:nvCxnSpPr>
          <p:cNvPr id="54" name="53 Conector recto"/>
          <p:cNvCxnSpPr>
            <a:stCxn id="32" idx="2"/>
            <a:endCxn id="51" idx="3"/>
          </p:cNvCxnSpPr>
          <p:nvPr/>
        </p:nvCxnSpPr>
        <p:spPr>
          <a:xfrm rot="5400000">
            <a:off x="3643306" y="3357562"/>
            <a:ext cx="50006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55 Conector recto"/>
          <p:cNvCxnSpPr>
            <a:stCxn id="32" idx="2"/>
          </p:cNvCxnSpPr>
          <p:nvPr/>
        </p:nvCxnSpPr>
        <p:spPr>
          <a:xfrm rot="16200000" flipH="1">
            <a:off x="4179091" y="3464719"/>
            <a:ext cx="500066" cy="4286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>
            <a:off x="3571868" y="3929066"/>
            <a:ext cx="107157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67 Conector recto de flecha"/>
          <p:cNvCxnSpPr/>
          <p:nvPr/>
        </p:nvCxnSpPr>
        <p:spPr>
          <a:xfrm rot="10800000">
            <a:off x="2357422" y="235743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69 Conector recto de flecha"/>
          <p:cNvCxnSpPr/>
          <p:nvPr/>
        </p:nvCxnSpPr>
        <p:spPr>
          <a:xfrm rot="10800000">
            <a:off x="2428860" y="342900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52 CuadroTexto"/>
          <p:cNvSpPr txBox="1"/>
          <p:nvPr/>
        </p:nvSpPr>
        <p:spPr>
          <a:xfrm>
            <a:off x="3714744" y="4071942"/>
            <a:ext cx="8572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1100" dirty="0" smtClean="0"/>
              <a:t>Suceden en </a:t>
            </a:r>
            <a:r>
              <a:rPr lang="es-PY" sz="1100" dirty="0" err="1" smtClean="0"/>
              <a:t>representacion</a:t>
            </a:r>
            <a:endParaRPr lang="es-PY" sz="1100" dirty="0"/>
          </a:p>
        </p:txBody>
      </p:sp>
      <p:sp>
        <p:nvSpPr>
          <p:cNvPr id="55" name="54 Rectángulo"/>
          <p:cNvSpPr/>
          <p:nvPr/>
        </p:nvSpPr>
        <p:spPr>
          <a:xfrm>
            <a:off x="928662" y="4500570"/>
            <a:ext cx="1285884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/>
              <a:t>Juan</a:t>
            </a:r>
          </a:p>
          <a:p>
            <a:pPr algn="ctr"/>
            <a:r>
              <a:rPr lang="es-PY" dirty="0" smtClean="0"/>
              <a:t>Sin hijo </a:t>
            </a:r>
            <a:endParaRPr lang="es-PY" dirty="0"/>
          </a:p>
        </p:txBody>
      </p:sp>
      <p:cxnSp>
        <p:nvCxnSpPr>
          <p:cNvPr id="91" name="90 Conector recto de flecha"/>
          <p:cNvCxnSpPr/>
          <p:nvPr/>
        </p:nvCxnSpPr>
        <p:spPr>
          <a:xfrm rot="10800000">
            <a:off x="4929190" y="228599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91 Conector recto de flecha"/>
          <p:cNvCxnSpPr/>
          <p:nvPr/>
        </p:nvCxnSpPr>
        <p:spPr>
          <a:xfrm rot="10800000">
            <a:off x="5000628" y="314324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94 Rectángulo"/>
          <p:cNvSpPr/>
          <p:nvPr/>
        </p:nvSpPr>
        <p:spPr>
          <a:xfrm>
            <a:off x="3500430" y="4714884"/>
            <a:ext cx="142876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/>
              <a:t>Mario </a:t>
            </a:r>
          </a:p>
          <a:p>
            <a:pPr algn="ctr"/>
            <a:r>
              <a:rPr lang="es-PY" dirty="0" err="1" smtClean="0"/>
              <a:t>Prefallecido</a:t>
            </a:r>
            <a:r>
              <a:rPr lang="es-PY" dirty="0" smtClean="0"/>
              <a:t> </a:t>
            </a:r>
            <a:endParaRPr lang="es-PY" dirty="0"/>
          </a:p>
        </p:txBody>
      </p:sp>
      <p:cxnSp>
        <p:nvCxnSpPr>
          <p:cNvPr id="96" name="95 Conector recto"/>
          <p:cNvCxnSpPr/>
          <p:nvPr/>
        </p:nvCxnSpPr>
        <p:spPr>
          <a:xfrm>
            <a:off x="3500430" y="5715016"/>
            <a:ext cx="107157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96 Conector recto"/>
          <p:cNvCxnSpPr/>
          <p:nvPr/>
        </p:nvCxnSpPr>
        <p:spPr>
          <a:xfrm rot="5400000">
            <a:off x="3585936" y="5130543"/>
            <a:ext cx="500066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97 Conector recto"/>
          <p:cNvCxnSpPr/>
          <p:nvPr/>
        </p:nvCxnSpPr>
        <p:spPr>
          <a:xfrm rot="16200000" flipH="1">
            <a:off x="4107653" y="5250669"/>
            <a:ext cx="500066" cy="4286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100 Rectángulo"/>
          <p:cNvSpPr/>
          <p:nvPr/>
        </p:nvSpPr>
        <p:spPr>
          <a:xfrm>
            <a:off x="2500298" y="5715016"/>
            <a:ext cx="100013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/>
              <a:t>Roberto        </a:t>
            </a:r>
            <a:endParaRPr lang="es-PY" dirty="0"/>
          </a:p>
        </p:txBody>
      </p:sp>
      <p:sp>
        <p:nvSpPr>
          <p:cNvPr id="103" name="102 Rectángulo"/>
          <p:cNvSpPr/>
          <p:nvPr/>
        </p:nvSpPr>
        <p:spPr>
          <a:xfrm>
            <a:off x="4572000" y="5715016"/>
            <a:ext cx="1000132" cy="928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Y" dirty="0" smtClean="0"/>
          </a:p>
          <a:p>
            <a:pPr algn="ctr"/>
            <a:r>
              <a:rPr lang="es-PY" sz="1200" dirty="0" smtClean="0"/>
              <a:t>Danilo</a:t>
            </a:r>
          </a:p>
          <a:p>
            <a:pPr algn="ctr"/>
            <a:r>
              <a:rPr lang="es-PY" sz="1200" dirty="0" err="1" smtClean="0"/>
              <a:t>prefallecido</a:t>
            </a:r>
            <a:endParaRPr lang="es-PY" sz="1200" dirty="0" smtClean="0"/>
          </a:p>
          <a:p>
            <a:pPr algn="ctr"/>
            <a:r>
              <a:rPr lang="es-PY" dirty="0" smtClean="0"/>
              <a:t>        </a:t>
            </a:r>
            <a:endParaRPr lang="es-PY" dirty="0"/>
          </a:p>
        </p:txBody>
      </p:sp>
      <p:sp>
        <p:nvSpPr>
          <p:cNvPr id="104" name="103 Rectángulo"/>
          <p:cNvSpPr/>
          <p:nvPr/>
        </p:nvSpPr>
        <p:spPr>
          <a:xfrm>
            <a:off x="5857884" y="5143512"/>
            <a:ext cx="100013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/>
              <a:t>Dana</a:t>
            </a:r>
            <a:endParaRPr lang="es-PY" dirty="0"/>
          </a:p>
        </p:txBody>
      </p:sp>
      <p:sp>
        <p:nvSpPr>
          <p:cNvPr id="105" name="104 Rectángulo"/>
          <p:cNvSpPr/>
          <p:nvPr/>
        </p:nvSpPr>
        <p:spPr>
          <a:xfrm>
            <a:off x="5929322" y="6000768"/>
            <a:ext cx="1000132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/>
              <a:t>Marcos</a:t>
            </a:r>
            <a:endParaRPr lang="es-PY" dirty="0"/>
          </a:p>
        </p:txBody>
      </p:sp>
      <p:cxnSp>
        <p:nvCxnSpPr>
          <p:cNvPr id="107" name="106 Conector recto de flecha"/>
          <p:cNvCxnSpPr/>
          <p:nvPr/>
        </p:nvCxnSpPr>
        <p:spPr>
          <a:xfrm rot="5400000" flipH="1" flipV="1">
            <a:off x="5536413" y="5679297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108 Conector recto de flecha"/>
          <p:cNvCxnSpPr/>
          <p:nvPr/>
        </p:nvCxnSpPr>
        <p:spPr>
          <a:xfrm rot="16200000" flipH="1">
            <a:off x="5572132" y="5929330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110 Conector angular"/>
          <p:cNvCxnSpPr/>
          <p:nvPr/>
        </p:nvCxnSpPr>
        <p:spPr>
          <a:xfrm rot="10800000" flipV="1">
            <a:off x="5072066" y="3643314"/>
            <a:ext cx="1643074" cy="1285884"/>
          </a:xfrm>
          <a:prstGeom prst="bentConnector3">
            <a:avLst>
              <a:gd name="adj1" fmla="val 37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recto de flecha"/>
          <p:cNvCxnSpPr/>
          <p:nvPr/>
        </p:nvCxnSpPr>
        <p:spPr>
          <a:xfrm rot="10800000">
            <a:off x="2285984" y="4714884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Y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45</Words>
  <PresentationFormat>Presentación en pantalla (4:3)</PresentationFormat>
  <Paragraphs>55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dc:title>
  <dc:creator>mirtha</dc:creator>
  <cp:lastModifiedBy>fdd</cp:lastModifiedBy>
  <cp:revision>4</cp:revision>
  <dcterms:created xsi:type="dcterms:W3CDTF">2013-05-31T11:42:48Z</dcterms:created>
  <dcterms:modified xsi:type="dcterms:W3CDTF">2013-06-07T22:47:23Z</dcterms:modified>
</cp:coreProperties>
</file>